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5" r:id="rId3"/>
    <p:sldId id="267" r:id="rId4"/>
    <p:sldId id="268" r:id="rId5"/>
    <p:sldId id="269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330"/>
    <a:srgbClr val="617A98"/>
    <a:srgbClr val="F5CB7F"/>
    <a:srgbClr val="00377B"/>
    <a:srgbClr val="F3C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5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7552D-6E84-4CA1-852E-C6919BF3A5B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9F393-C1E3-46C2-8FDA-29E559365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0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9F393-C1E3-46C2-8FDA-29E5593658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9F393-C1E3-46C2-8FDA-29E5593658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0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35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06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53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26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56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01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97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22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284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4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18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9142-26E1-4FAC-988C-EB2A15E582C4}" type="datetimeFigureOut">
              <a:rPr lang="uk-UA" smtClean="0"/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0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4544" y="1590738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Студентський Науковий Клуб</a:t>
            </a:r>
          </a:p>
          <a:p>
            <a:pPr algn="ctr"/>
            <a:r>
              <a:rPr lang="ru-RU" sz="5400" b="1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 «МІЖНАРОДНИЙ»</a:t>
            </a:r>
            <a:endParaRPr lang="ru-RU" sz="5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56845"/>
            <a:ext cx="9154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6A777E-863F-4090-A3E8-795AE06A3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083" y="785344"/>
            <a:ext cx="3751134" cy="8053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212976"/>
            <a:ext cx="4820072" cy="2892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2" y="3212976"/>
            <a:ext cx="3997561" cy="28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6A777E-863F-4090-A3E8-795AE06A3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083" y="785344"/>
            <a:ext cx="3751134" cy="805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0738"/>
            <a:ext cx="8062664" cy="1406214"/>
          </a:xfrm>
        </p:spPr>
        <p:txBody>
          <a:bodyPr>
            <a:noAutofit/>
          </a:bodyPr>
          <a:lstStyle/>
          <a:p>
            <a:r>
              <a:rPr lang="uk-UA" sz="2800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Кафедра менеджменту, бізнесу та професійних комунікацій</a:t>
            </a:r>
            <a:r>
              <a:rPr lang="ru-RU" sz="2800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800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640960" cy="3312368"/>
          </a:xfrm>
        </p:spPr>
        <p:txBody>
          <a:bodyPr numCol="2"/>
          <a:lstStyle/>
          <a:p>
            <a:pPr algn="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3" y="2564904"/>
            <a:ext cx="2478065" cy="33123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3865" y="2564904"/>
            <a:ext cx="29272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Керівник  </a:t>
            </a:r>
            <a:r>
              <a:rPr lang="uk-UA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клубу: </a:t>
            </a:r>
          </a:p>
          <a:p>
            <a:r>
              <a:rPr lang="uk-UA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к.</a:t>
            </a:r>
            <a:r>
              <a:rPr lang="uk-UA" dirty="0" err="1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ф</a:t>
            </a:r>
            <a:r>
              <a:rPr lang="uk-UA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.н</a:t>
            </a:r>
            <a:r>
              <a:rPr lang="uk-UA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., доц. </a:t>
            </a:r>
            <a:endParaRPr lang="uk-UA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Шевченко </a:t>
            </a:r>
          </a:p>
          <a:p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Вікторія </a:t>
            </a:r>
            <a:endParaRPr lang="en-US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Іванівна</a:t>
            </a:r>
            <a:endParaRPr lang="en-US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uk-UA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uk-UA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Голова </a:t>
            </a:r>
            <a:r>
              <a:rPr lang="uk-UA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клубу</a:t>
            </a:r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r"/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Шевченко</a:t>
            </a:r>
          </a:p>
          <a:p>
            <a:pPr algn="r"/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Діана</a:t>
            </a:r>
            <a:endParaRPr lang="uk-UA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uk-UA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56" y="2564905"/>
            <a:ext cx="2707861" cy="331236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22004"/>
            <a:ext cx="90364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-apple-system"/>
              </a:rPr>
              <a:t>Welcome to </a:t>
            </a:r>
            <a:r>
              <a:rPr lang="en-US" sz="3200" b="1" dirty="0" smtClean="0">
                <a:solidFill>
                  <a:srgbClr val="C00000"/>
                </a:solidFill>
                <a:latin typeface="-apple-system"/>
              </a:rPr>
              <a:t>the Club “International”</a:t>
            </a:r>
          </a:p>
          <a:p>
            <a:pPr algn="ctr"/>
            <a:endParaRPr lang="uk-UA" sz="3200" b="1" dirty="0">
              <a:solidFill>
                <a:srgbClr val="C00000"/>
              </a:solidFill>
              <a:latin typeface="-apple-system"/>
            </a:endParaRPr>
          </a:p>
          <a:p>
            <a:pPr algn="ctr"/>
            <a:endParaRPr lang="en-US" sz="3200" dirty="0">
              <a:solidFill>
                <a:srgbClr val="C00000"/>
              </a:solidFill>
              <a:latin typeface="-apple-system"/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  <a:latin typeface="-apple-system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-apple-system"/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  <a:latin typeface="-apple-system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-apple-system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-apple-system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-apple-system"/>
              </a:rPr>
              <a:t>goal of the c</a:t>
            </a:r>
            <a:r>
              <a:rPr lang="en-US" sz="3200" b="1" dirty="0" smtClean="0">
                <a:solidFill>
                  <a:srgbClr val="002060"/>
                </a:solidFill>
                <a:latin typeface="-apple-system"/>
              </a:rPr>
              <a:t>lub </a:t>
            </a:r>
            <a:r>
              <a:rPr lang="en-US" sz="3200" b="1" dirty="0">
                <a:solidFill>
                  <a:srgbClr val="002060"/>
                </a:solidFill>
                <a:latin typeface="-apple-system"/>
              </a:rPr>
              <a:t>is the </a:t>
            </a:r>
            <a:r>
              <a:rPr lang="en-US" sz="3200" b="1" dirty="0" smtClean="0">
                <a:solidFill>
                  <a:srgbClr val="002060"/>
                </a:solidFill>
                <a:latin typeface="-apple-system"/>
              </a:rPr>
              <a:t>development </a:t>
            </a:r>
            <a:r>
              <a:rPr lang="en-US" sz="3200" b="1" dirty="0">
                <a:solidFill>
                  <a:srgbClr val="002060"/>
                </a:solidFill>
                <a:latin typeface="-apple-system"/>
              </a:rPr>
              <a:t>of</a:t>
            </a:r>
            <a:endParaRPr lang="en-US" sz="3200" dirty="0">
              <a:solidFill>
                <a:srgbClr val="002060"/>
              </a:solidFill>
              <a:latin typeface="-apple-system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-apple-system"/>
              </a:rPr>
              <a:t>Intercultural Communication Skills</a:t>
            </a:r>
            <a:endParaRPr lang="en-US" sz="3200" b="0" i="0" dirty="0">
              <a:solidFill>
                <a:srgbClr val="002060"/>
              </a:solidFill>
              <a:effectLst/>
              <a:latin typeface="-apple-system"/>
            </a:endParaRPr>
          </a:p>
        </p:txBody>
      </p:sp>
      <p:pic>
        <p:nvPicPr>
          <p:cNvPr id="1026" name="Picture 2" descr="English and Various Intercultural Communication: together we build our  diverse future as… | Intercultural communication, Intercultural, Cross  cultural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9164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136279"/>
            <a:ext cx="2863205" cy="28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6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8924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</a:rPr>
              <a:t>Напрями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роботи</a:t>
            </a:r>
            <a:r>
              <a:rPr lang="ru-RU" sz="4800" b="1" dirty="0" smtClean="0">
                <a:solidFill>
                  <a:srgbClr val="C00000"/>
                </a:solidFill>
              </a:rPr>
              <a:t> клубу: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публікація наукових статей, тез доповідей;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підготовка наукових робіт;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участь у Міжнародних та Всеукраїнських конференціях;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участь в «Олімпіаді з англійської мови»;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підготовка та проведення круглих столів;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участь у проведенні наукового марафону</a:t>
            </a:r>
          </a:p>
          <a:p>
            <a:r>
              <a:rPr lang="uk-UA" sz="2800" dirty="0" smtClean="0"/>
              <a:t>    «Глобалізація: актуальні питання сьогодення»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Мова учасників українська, англійська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69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51166"/>
            <a:ext cx="9144000" cy="1440159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uk-UA" sz="3200" b="1" dirty="0" smtClean="0">
                <a:solidFill>
                  <a:srgbClr val="C00000"/>
                </a:solidFill>
              </a:rPr>
              <a:t>Студентський науковий марафон</a:t>
            </a:r>
            <a:r>
              <a:rPr lang="uk-UA" sz="3200" b="1" dirty="0">
                <a:solidFill>
                  <a:srgbClr val="C00000"/>
                </a:solidFill>
              </a:rPr>
              <a:t/>
            </a:r>
            <a:br>
              <a:rPr lang="uk-UA" sz="3200" b="1" dirty="0">
                <a:solidFill>
                  <a:srgbClr val="C00000"/>
                </a:solidFill>
              </a:rPr>
            </a:br>
            <a:r>
              <a:rPr lang="uk-UA" sz="3200" b="1" dirty="0">
                <a:solidFill>
                  <a:srgbClr val="C00000"/>
                </a:solidFill>
              </a:rPr>
              <a:t>    «Глобалізація: актуальні питання сьогодення</a:t>
            </a:r>
            <a:r>
              <a:rPr lang="uk-UA" sz="3200" b="1" dirty="0" smtClean="0">
                <a:solidFill>
                  <a:srgbClr val="C00000"/>
                </a:solidFill>
              </a:rPr>
              <a:t>»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937" y="2420888"/>
            <a:ext cx="8784976" cy="381642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</a:rPr>
              <a:t>Студенти досліджують вплив глобалізації на економічний, політичний, соціальний і культурний розвиток країн світу.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</a:rPr>
              <a:t>Обговорюють питання захисту навколишнього середовища та проблему пандемії </a:t>
            </a:r>
            <a:r>
              <a:rPr lang="uk-UA" sz="2400" dirty="0" smtClean="0">
                <a:solidFill>
                  <a:schemeClr val="tx1"/>
                </a:solidFill>
              </a:rPr>
              <a:t>Covid-19 </a:t>
            </a:r>
            <a:r>
              <a:rPr lang="uk-UA" sz="2400" dirty="0" smtClean="0">
                <a:solidFill>
                  <a:schemeClr val="tx1"/>
                </a:solidFill>
              </a:rPr>
              <a:t>та багато іншого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41" y="4239165"/>
            <a:ext cx="3270120" cy="183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255904"/>
            <a:ext cx="3281057" cy="18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38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«Година Землі</a:t>
            </a:r>
            <a:r>
              <a:rPr lang="uk-UA" b="1" dirty="0" smtClean="0">
                <a:solidFill>
                  <a:srgbClr val="C00000"/>
                </a:solidFill>
              </a:rPr>
              <a:t>»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(Earth Hour)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350594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</a:rPr>
              <a:t>Студенти приймають участь у обговорення </a:t>
            </a:r>
            <a:r>
              <a:rPr lang="uk-UA" sz="2400" dirty="0">
                <a:solidFill>
                  <a:schemeClr val="tx1"/>
                </a:solidFill>
              </a:rPr>
              <a:t>питань за темою «Глобальні екологічні проблеми нашої планети та шляхи їх вирішення» з </a:t>
            </a:r>
            <a:r>
              <a:rPr lang="uk-UA" sz="2400" dirty="0" smtClean="0">
                <a:solidFill>
                  <a:schemeClr val="tx1"/>
                </a:solidFill>
              </a:rPr>
              <a:t>нагоди</a:t>
            </a:r>
            <a:r>
              <a:rPr lang="ru-RU" sz="2400" dirty="0">
                <a:solidFill>
                  <a:schemeClr val="tx1"/>
                </a:solidFill>
              </a:rPr>
              <a:t>  </a:t>
            </a:r>
            <a:r>
              <a:rPr lang="uk-UA" sz="2400" dirty="0">
                <a:solidFill>
                  <a:schemeClr val="tx1"/>
                </a:solidFill>
              </a:rPr>
              <a:t>щорічної міжнародної події «Година Землі», що </a:t>
            </a:r>
            <a:r>
              <a:rPr lang="uk-UA" sz="2400" dirty="0" smtClean="0">
                <a:solidFill>
                  <a:schemeClr val="tx1"/>
                </a:solidFill>
              </a:rPr>
              <a:t>започаткована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WWW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uk-UA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World Wide Fund for Nature)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789040"/>
            <a:ext cx="347527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93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152127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Міжнародний день</a:t>
            </a:r>
            <a:r>
              <a:rPr lang="ru-RU" sz="3600" b="1" dirty="0">
                <a:solidFill>
                  <a:srgbClr val="C00000"/>
                </a:solidFill>
              </a:rPr>
              <a:t> </a:t>
            </a:r>
            <a:r>
              <a:rPr lang="uk-UA" sz="3600" b="1" dirty="0" smtClean="0">
                <a:solidFill>
                  <a:srgbClr val="C00000"/>
                </a:solidFill>
              </a:rPr>
              <a:t>англійської мови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English Language Day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492896"/>
            <a:ext cx="7846640" cy="314590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Щорічне святкування Міжнародного дня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англійської мови</a:t>
            </a:r>
            <a:r>
              <a:rPr lang="ru-RU" dirty="0">
                <a:solidFill>
                  <a:schemeClr val="tx1"/>
                </a:solidFill>
              </a:rPr>
              <a:t> 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06" y="3645024"/>
            <a:ext cx="3744416" cy="2491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645024"/>
            <a:ext cx="3197948" cy="23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93610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Anti</a:t>
            </a:r>
            <a:r>
              <a:rPr lang="uk-UA" sz="4000" b="1" dirty="0">
                <a:solidFill>
                  <a:srgbClr val="C00000"/>
                </a:solidFill>
              </a:rPr>
              <a:t>-</a:t>
            </a:r>
            <a:r>
              <a:rPr lang="en-US" sz="4000" b="1" dirty="0">
                <a:solidFill>
                  <a:srgbClr val="C00000"/>
                </a:solidFill>
              </a:rPr>
              <a:t>bulling </a:t>
            </a:r>
            <a:r>
              <a:rPr lang="en-US" sz="4000" b="1" dirty="0" smtClean="0">
                <a:solidFill>
                  <a:srgbClr val="C00000"/>
                </a:solidFill>
              </a:rPr>
              <a:t>Day</a:t>
            </a:r>
            <a:r>
              <a:rPr lang="uk-UA" sz="4000" b="1" dirty="0" smtClean="0">
                <a:solidFill>
                  <a:srgbClr val="C00000"/>
                </a:solidFill>
              </a:rPr>
              <a:t> (</a:t>
            </a:r>
            <a:r>
              <a:rPr lang="en-US" sz="4000" b="1" dirty="0" smtClean="0">
                <a:solidFill>
                  <a:srgbClr val="C00000"/>
                </a:solidFill>
              </a:rPr>
              <a:t>Pink Shirt Day)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352928" cy="3505944"/>
          </a:xfrm>
        </p:spPr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</a:rPr>
              <a:t>Круглий стіл з </a:t>
            </a:r>
            <a:r>
              <a:rPr lang="uk-UA" sz="2800" dirty="0">
                <a:solidFill>
                  <a:schemeClr val="tx1"/>
                </a:solidFill>
              </a:rPr>
              <a:t>нагоди</a:t>
            </a:r>
            <a:r>
              <a:rPr lang="ru-RU" sz="2800" dirty="0">
                <a:solidFill>
                  <a:schemeClr val="tx1"/>
                </a:solidFill>
              </a:rPr>
              <a:t>  </a:t>
            </a:r>
            <a:r>
              <a:rPr lang="uk-UA" sz="2800" dirty="0">
                <a:solidFill>
                  <a:schemeClr val="tx1"/>
                </a:solidFill>
              </a:rPr>
              <a:t>щорічної міжнародної події </a:t>
            </a:r>
            <a:r>
              <a:rPr lang="uk-UA" sz="2800" dirty="0" smtClean="0">
                <a:solidFill>
                  <a:schemeClr val="tx1"/>
                </a:solidFill>
              </a:rPr>
              <a:t>«</a:t>
            </a:r>
            <a:r>
              <a:rPr lang="uk-UA" sz="2800" dirty="0">
                <a:solidFill>
                  <a:schemeClr val="tx1"/>
                </a:solidFill>
              </a:rPr>
              <a:t>Година проти ненависті»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212976"/>
            <a:ext cx="5272461" cy="2964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39" y="33569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78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Приєднуйтесь до клубу “Міжнародний!”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/>
            </a:r>
            <a:br>
              <a:rPr lang="uk-UA" sz="3600" b="1" dirty="0" smtClean="0">
                <a:solidFill>
                  <a:srgbClr val="C00000"/>
                </a:solidFill>
              </a:rPr>
            </a:b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04864"/>
            <a:ext cx="5760640" cy="38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183</Words>
  <Application>Microsoft Office PowerPoint</Application>
  <PresentationFormat>Экран (4:3)</PresentationFormat>
  <Paragraphs>45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Arial Black</vt:lpstr>
      <vt:lpstr>Bahnschrift</vt:lpstr>
      <vt:lpstr>Calibri</vt:lpstr>
      <vt:lpstr>Wingdings</vt:lpstr>
      <vt:lpstr>Тема Office</vt:lpstr>
      <vt:lpstr>Презентация PowerPoint</vt:lpstr>
      <vt:lpstr>Кафедра менеджменту, бізнесу та професійних комунікацій </vt:lpstr>
      <vt:lpstr>Презентация PowerPoint</vt:lpstr>
      <vt:lpstr>Презентация PowerPoint</vt:lpstr>
      <vt:lpstr>Студентський науковий марафон     «Глобалізація: актуальні питання сьогодення»</vt:lpstr>
      <vt:lpstr>«Година Землі» (Earth Hour)</vt:lpstr>
      <vt:lpstr>Міжнародний день англійської мови  English Language Day</vt:lpstr>
      <vt:lpstr>Anti-bulling Day (Pink Shirt Day)</vt:lpstr>
      <vt:lpstr> Приєднуйтесь до клубу “Міжнародний!”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ПОДЗАГОЛОВОК</dc:title>
  <dc:creator>Користувач Windows</dc:creator>
  <cp:lastModifiedBy>Пользователь Windows</cp:lastModifiedBy>
  <cp:revision>66</cp:revision>
  <dcterms:created xsi:type="dcterms:W3CDTF">2018-12-04T12:20:03Z</dcterms:created>
  <dcterms:modified xsi:type="dcterms:W3CDTF">2023-03-16T10:24:14Z</dcterms:modified>
</cp:coreProperties>
</file>